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57"/>
    <a:srgbClr val="D22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29" autoAdjust="0"/>
    <p:restoredTop sz="94660"/>
  </p:normalViewPr>
  <p:slideViewPr>
    <p:cSldViewPr snapToGrid="0">
      <p:cViewPr varScale="1">
        <p:scale>
          <a:sx n="93" d="100"/>
          <a:sy n="93" d="100"/>
        </p:scale>
        <p:origin x="3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A7FBF2-8501-41AE-BBF0-BA91A6AF22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D509A26-6DE3-4072-AF95-009F6FBBDB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07FA9C-CA43-4F43-B9BC-A89DA58A9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D2A1216-A5D0-478E-8277-DCC2258EF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476430-6C6F-4DEA-9A69-059D2985A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921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9DBD4A-1A44-4B66-905B-1E21C402A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2DA380C-F099-4466-99C8-D29F48E015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527E8ED-2FD4-4581-B8C0-B2585348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86DE32-C28F-47A9-945F-21225B6D5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76725C0-D4D0-431A-9F6C-76C726AD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4449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4C1C5D7-2CDC-4E0D-B5C9-2A2925A4F5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BC01FE-D7E6-40D9-BDFF-8FAD0BDDD7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E19D57-AC59-4FFF-92F3-89928B7D5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C16747-28E2-48B2-BF33-247A5D3F2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CA4B65-F7A8-4FB9-9D09-3E9DE756E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611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61969E-CF14-4084-BDB0-DCEB21B36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2F085E-D481-4ECF-BC3E-513716196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190B9A2-30D3-4E80-AFFD-41E5921F4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8405AD-EA21-420E-985B-8AF6D961A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FD424D0-96AA-4D16-BD7E-986CE178C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1890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9AF5C7-20EB-4A5B-BABF-B1747D50C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56F6ED2-4A14-402E-B1D0-B59A17BF7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8A77A23-2578-4CB7-B7AB-0B166D56C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815D758-6F3E-414A-9BD8-0CEC78D0B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C9A73A-77E0-47B3-AC76-009848083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44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B47046-954C-43EC-A6CF-9D803BE55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1D2AAD-AD3A-4798-8699-12C781370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C5C3F07-F4D0-4815-84A1-F8A81D766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948BDD7-D9CC-4818-907C-A2568742F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CE80833-02F4-49A4-8AA2-D6E9D12E2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9D75599-E422-45F2-A025-D55EE670D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932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F96552-E435-456D-A9E1-1F36FD8C3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D53076E-127A-46E8-9C77-A61EF0917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D87E760-1F4C-4C35-8BCC-0878DD942E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712CF0C-5F47-4972-B211-57C64E2CAF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B7B0570-555E-4FD6-8258-5797F174D1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E18627C-75C2-461B-AE4E-B9D576659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CE7F70F-6275-4A9B-B105-719D0D86C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F021D5C-8DC5-4C83-80F2-547EA35F6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42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A8FA78-F84B-4147-AFE4-C2C259416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A35C512-9B7C-4C15-9D5B-542E582E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2A00E24-0C2F-4873-B9DD-AF690798C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750CAC0-0DE4-4871-B94F-333790C80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537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81DC3F7-F915-4926-86C1-11A38676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24A1E07-D109-47FA-A7CF-8168E6E90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D84F5BA-17E4-4A6D-9098-899768656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008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293D6E-A9DC-423C-87C1-0C0C8BCFE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A1F7AE-4B95-4627-9A70-DA1DCBAFB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B7EF28D-EA19-4BC9-AD5F-B70A77208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B960F49-5803-477B-925B-A941D6E79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46B2CE-A5E9-44DC-930D-2B36ECD96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9709A7C-DBC2-4FD5-801D-14EE2455E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747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3B012C-5149-4C83-9F74-6011F0B61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2487824-2DD4-40F0-8767-775FAB4018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0FE8479-2D8A-4AF5-9B3D-6AEE966E5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A60EB14-8D7D-422B-BFEB-E048CF3B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27D04D1-542A-4703-B06D-9C9273C82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FC5432-3CFE-4EEF-9F76-1ECB2C9EA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28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E0142F7-58F8-4371-B042-280D59868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36234EF-68DA-4674-8B65-AC8475853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A18C135-6EDA-4AA1-AD4C-62CD8AD6A3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458F5-9780-4E28-AE1C-BCA38B1B6DA7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BD528D-C63D-4A8C-BCB3-56B0F8A799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827165-E6BB-4046-B120-204156CCBE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7D029-9D86-4F09-8BDB-3FDFC89EBB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611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2">
            <a:extLst>
              <a:ext uri="{FF2B5EF4-FFF2-40B4-BE49-F238E27FC236}">
                <a16:creationId xmlns:a16="http://schemas.microsoft.com/office/drawing/2014/main" id="{91657549-ADA6-478E-BFA7-4869C706C922}"/>
              </a:ext>
            </a:extLst>
          </p:cNvPr>
          <p:cNvSpPr txBox="1">
            <a:spLocks/>
          </p:cNvSpPr>
          <p:nvPr/>
        </p:nvSpPr>
        <p:spPr>
          <a:xfrm>
            <a:off x="1507416" y="2995987"/>
            <a:ext cx="8176896" cy="1857663"/>
          </a:xfrm>
          <a:prstGeom prst="rect">
            <a:avLst/>
          </a:prstGeom>
        </p:spPr>
        <p:txBody>
          <a:bodyPr lIns="7200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library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Library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b="1" dirty="0" err="1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Charles University, </a:t>
            </a:r>
            <a:r>
              <a:rPr lang="cs-CZ" sz="1800" b="1" dirty="0" err="1" smtClean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lang="cs-CZ" sz="1800" b="1" dirty="0" smtClean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b="1" dirty="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Speaker</a:t>
            </a:r>
            <a:endParaRPr lang="cs-CZ" sz="1600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870EDDE-00A3-44D8-B51D-BEEB4FE6466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62" y="373224"/>
            <a:ext cx="3023541" cy="1344578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34F8635E-52EB-46CF-8ABF-5EBE673D40D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40" r="-1"/>
          <a:stretch/>
        </p:blipFill>
        <p:spPr>
          <a:xfrm>
            <a:off x="0" y="2599784"/>
            <a:ext cx="881400" cy="2650067"/>
          </a:xfrm>
          <a:prstGeom prst="rect">
            <a:avLst/>
          </a:prstGeom>
        </p:spPr>
      </p:pic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FD90B059-8FCA-49D4-B825-53A3A4249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6004" y="373224"/>
            <a:ext cx="3184330" cy="13445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2000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000" i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cs-CZ" sz="2000" i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cs-CZ" sz="2000" i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university logo</a:t>
            </a:r>
            <a:endParaRPr lang="en-US" sz="2000" i="1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38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FAB88B-E0B7-41A4-BF7D-0A37CB64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library</a:t>
            </a:r>
            <a:endParaRPr lang="cs-CZ" sz="3200" b="1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C94282-ED79-4294-B0C5-B4C3FED2F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24872" cy="435133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 slide, please introduce your library (structure/management), current projects, services, etc.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slide. </a:t>
            </a:r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add some photos, please insert them across the text and use animation to display them after you show the text part.</a:t>
            </a:r>
          </a:p>
        </p:txBody>
      </p:sp>
    </p:spTree>
    <p:extLst>
      <p:ext uri="{BB962C8B-B14F-4D97-AF65-F5344CB8AC3E}">
        <p14:creationId xmlns:p14="http://schemas.microsoft.com/office/powerpoint/2010/main" val="387654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FAB88B-E0B7-41A4-BF7D-0A37CB64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my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endParaRPr lang="cs-CZ" sz="3200" b="1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C94282-ED79-4294-B0C5-B4C3FED2F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24872" cy="435133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 slide, please introduce yourself, describe your current work experience, your position in the library, and your professional interests and focuses.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 slide, please introduce your library (structure/management), current projects, services, etc.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slide. </a:t>
            </a:r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add some photos, please insert them across the text and use animation to display them after you show the text part.</a:t>
            </a:r>
          </a:p>
        </p:txBody>
      </p:sp>
    </p:spTree>
    <p:extLst>
      <p:ext uri="{BB962C8B-B14F-4D97-AF65-F5344CB8AC3E}">
        <p14:creationId xmlns:p14="http://schemas.microsoft.com/office/powerpoint/2010/main" val="6174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FAB88B-E0B7-41A4-BF7D-0A37CB64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university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C94282-ED79-4294-B0C5-B4C3FED2F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24872" cy="435133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 slide, please introduce the whole institution, the context of your library within the university, some university specifics, etc.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slide. </a:t>
            </a:r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add some photos, please insert them across the text and use animation to display them after you show the text part.</a:t>
            </a:r>
          </a:p>
        </p:txBody>
      </p:sp>
    </p:spTree>
    <p:extLst>
      <p:ext uri="{BB962C8B-B14F-4D97-AF65-F5344CB8AC3E}">
        <p14:creationId xmlns:p14="http://schemas.microsoft.com/office/powerpoint/2010/main" val="3453387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FAB88B-E0B7-41A4-BF7D-0A37CB64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anything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2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  <a:r>
              <a:rPr lang="cs-CZ" sz="32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C94282-ED79-4294-B0C5-B4C3FED2F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024872" cy="4351338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slide is meant for your fantasy - what do you want to share with us? You can tell us something about the library or university history, your hobbies, or your city - it‘s up to you.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use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cs-CZ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slide. </a:t>
            </a:r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want to add some photos, please insert them across the text and use animation to display them after you show the text part.</a:t>
            </a:r>
          </a:p>
          <a:p>
            <a:r>
              <a:rPr lang="en-US" sz="2000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*please, change the title according the topic you will choose.</a:t>
            </a:r>
          </a:p>
        </p:txBody>
      </p:sp>
    </p:spTree>
    <p:extLst>
      <p:ext uri="{BB962C8B-B14F-4D97-AF65-F5344CB8AC3E}">
        <p14:creationId xmlns:p14="http://schemas.microsoft.com/office/powerpoint/2010/main" val="2278811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2">
            <a:extLst>
              <a:ext uri="{FF2B5EF4-FFF2-40B4-BE49-F238E27FC236}">
                <a16:creationId xmlns:a16="http://schemas.microsoft.com/office/drawing/2014/main" id="{91657549-ADA6-478E-BFA7-4869C706C922}"/>
              </a:ext>
            </a:extLst>
          </p:cNvPr>
          <p:cNvSpPr txBox="1">
            <a:spLocks/>
          </p:cNvSpPr>
          <p:nvPr/>
        </p:nvSpPr>
        <p:spPr>
          <a:xfrm>
            <a:off x="1675367" y="3566020"/>
            <a:ext cx="8176896" cy="717597"/>
          </a:xfrm>
          <a:prstGeom prst="rect">
            <a:avLst/>
          </a:prstGeom>
        </p:spPr>
        <p:txBody>
          <a:bodyPr lIns="7200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3600" b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  <a:r>
              <a:rPr lang="cs-CZ" sz="3600" b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cs-CZ" sz="1600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870EDDE-00A3-44D8-B51D-BEEB4FE64663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62" y="373224"/>
            <a:ext cx="3023541" cy="1344578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4133DC56-6545-4478-A464-697805551B8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40" r="-1"/>
          <a:stretch/>
        </p:blipFill>
        <p:spPr>
          <a:xfrm>
            <a:off x="0" y="2599784"/>
            <a:ext cx="881400" cy="2650067"/>
          </a:xfrm>
          <a:prstGeom prst="rect">
            <a:avLst/>
          </a:prstGeom>
        </p:spPr>
      </p:pic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BF5A69AF-B5B0-4B55-B836-C3D80C757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6004" y="373224"/>
            <a:ext cx="3184330" cy="13445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2000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cs-CZ" sz="2000" i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cs-CZ" sz="2000" i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i="1" dirty="0" err="1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cs-CZ" sz="2000" i="1" dirty="0">
                <a:solidFill>
                  <a:srgbClr val="0036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university logo</a:t>
            </a:r>
            <a:endParaRPr lang="en-US" sz="2000" i="1" dirty="0">
              <a:solidFill>
                <a:srgbClr val="0036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1637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342</Words>
  <Application>Microsoft Office PowerPoint</Application>
  <PresentationFormat>Širokoúhlá obrazovka</PresentationFormat>
  <Paragraphs>22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Prezentace aplikace PowerPoint</vt:lpstr>
      <vt:lpstr>About the library</vt:lpstr>
      <vt:lpstr>About me and my work</vt:lpstr>
      <vt:lpstr>About the university</vt:lpstr>
      <vt:lpstr>About anything else*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Anna Řezníčková</dc:creator>
  <cp:lastModifiedBy>Anna Urbánek Řezníčková</cp:lastModifiedBy>
  <cp:revision>14</cp:revision>
  <dcterms:created xsi:type="dcterms:W3CDTF">2025-04-22T15:16:06Z</dcterms:created>
  <dcterms:modified xsi:type="dcterms:W3CDTF">2025-10-07T10:47:44Z</dcterms:modified>
</cp:coreProperties>
</file>